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60" r:id="rId1"/>
    <p:sldMasterId id="2147483784" r:id="rId2"/>
    <p:sldMasterId id="2147483796" r:id="rId3"/>
    <p:sldMasterId id="2147483808" r:id="rId4"/>
    <p:sldMasterId id="2147483811" r:id="rId5"/>
    <p:sldMasterId id="2147483823" r:id="rId6"/>
  </p:sldMasterIdLst>
  <p:notesMasterIdLst>
    <p:notesMasterId r:id="rId29"/>
  </p:notesMasterIdLst>
  <p:handoutMasterIdLst>
    <p:handoutMasterId r:id="rId30"/>
  </p:handoutMasterIdLst>
  <p:sldIdLst>
    <p:sldId id="376" r:id="rId7"/>
    <p:sldId id="377" r:id="rId8"/>
    <p:sldId id="378" r:id="rId9"/>
    <p:sldId id="379" r:id="rId10"/>
    <p:sldId id="380" r:id="rId11"/>
    <p:sldId id="381" r:id="rId12"/>
    <p:sldId id="382" r:id="rId13"/>
    <p:sldId id="383" r:id="rId14"/>
    <p:sldId id="384" r:id="rId15"/>
    <p:sldId id="385" r:id="rId16"/>
    <p:sldId id="386" r:id="rId17"/>
    <p:sldId id="387" r:id="rId18"/>
    <p:sldId id="388" r:id="rId19"/>
    <p:sldId id="389" r:id="rId20"/>
    <p:sldId id="390" r:id="rId21"/>
    <p:sldId id="391" r:id="rId22"/>
    <p:sldId id="392" r:id="rId23"/>
    <p:sldId id="393" r:id="rId24"/>
    <p:sldId id="394" r:id="rId25"/>
    <p:sldId id="395" r:id="rId26"/>
    <p:sldId id="373" r:id="rId27"/>
    <p:sldId id="375" r:id="rId28"/>
  </p:sldIdLst>
  <p:sldSz cx="9144000" cy="6858000" type="letter"/>
  <p:notesSz cx="6985000" cy="92821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99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7"/>
  </p:normalViewPr>
  <p:slideViewPr>
    <p:cSldViewPr>
      <p:cViewPr varScale="1">
        <p:scale>
          <a:sx n="116" d="100"/>
          <a:sy n="116" d="100"/>
        </p:scale>
        <p:origin x="206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t" anchorCtr="0" compatLnSpc="1">
            <a:prstTxWarp prst="textNoShape">
              <a:avLst/>
            </a:prstTxWarp>
          </a:bodyPr>
          <a:lstStyle>
            <a:lvl1pPr defTabSz="93027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b" anchorCtr="0" compatLnSpc="1">
            <a:prstTxWarp prst="textNoShape">
              <a:avLst/>
            </a:prstTxWarp>
          </a:bodyPr>
          <a:lstStyle>
            <a:lvl1pPr defTabSz="93027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18563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fld id="{0E837C0D-C9E6-644A-8643-86027110E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38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05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38EB709-496F-074B-973B-402BF904F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840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7"/>
          <p:cNvSpPr txBox="1">
            <a:spLocks noGrp="1" noChangeArrowheads="1"/>
          </p:cNvSpPr>
          <p:nvPr/>
        </p:nvSpPr>
        <p:spPr bwMode="auto">
          <a:xfrm>
            <a:off x="3963018" y="8838957"/>
            <a:ext cx="3047853" cy="45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b"/>
          <a:lstStyle>
            <a:lvl1pPr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546944E3-0705-864C-AE36-76BBA519D978}" type="slidenum">
              <a:rPr lang="en-US" sz="1200">
                <a:solidFill>
                  <a:srgbClr val="000000"/>
                </a:solidFill>
              </a:rPr>
              <a:pPr algn="r"/>
              <a:t>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89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9004"/>
            <a:ext cx="5588000" cy="4176951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2943" tIns="46470" rIns="92943" bIns="46470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7"/>
          <p:cNvSpPr txBox="1">
            <a:spLocks noGrp="1" noChangeArrowheads="1"/>
          </p:cNvSpPr>
          <p:nvPr/>
        </p:nvSpPr>
        <p:spPr bwMode="auto">
          <a:xfrm>
            <a:off x="3963018" y="8838957"/>
            <a:ext cx="3047853" cy="45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b"/>
          <a:lstStyle>
            <a:lvl1pPr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2ABB828F-EDC7-5E4E-B435-4DBB52DBC598}" type="slidenum">
              <a:rPr lang="en-US" sz="1200">
                <a:solidFill>
                  <a:srgbClr val="000000"/>
                </a:solidFill>
              </a:rPr>
              <a:pPr algn="r"/>
              <a:t>10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873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25361" y="686490"/>
            <a:ext cx="4689005" cy="3504965"/>
          </a:xfrm>
          <a:solidFill>
            <a:srgbClr val="FFFFFF"/>
          </a:solidFill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64" y="4420284"/>
            <a:ext cx="5104548" cy="418984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28" tIns="45714" rIns="91428" bIns="45714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7"/>
          <p:cNvSpPr txBox="1">
            <a:spLocks noGrp="1" noChangeArrowheads="1"/>
          </p:cNvSpPr>
          <p:nvPr/>
        </p:nvSpPr>
        <p:spPr bwMode="auto">
          <a:xfrm>
            <a:off x="3963018" y="8838957"/>
            <a:ext cx="3047853" cy="45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b"/>
          <a:lstStyle>
            <a:lvl1pPr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720A0713-D184-7C4A-A177-F97D9E82185F}" type="slidenum">
              <a:rPr lang="en-US" sz="1200">
                <a:solidFill>
                  <a:srgbClr val="000000"/>
                </a:solidFill>
              </a:rPr>
              <a:pPr algn="r"/>
              <a:t>11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894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25361" y="686490"/>
            <a:ext cx="4689005" cy="3504965"/>
          </a:xfrm>
          <a:solidFill>
            <a:srgbClr val="FFFFFF"/>
          </a:solidFill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64" y="4420284"/>
            <a:ext cx="5104548" cy="418984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28" tIns="45714" rIns="91428" bIns="45714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7"/>
          <p:cNvSpPr txBox="1">
            <a:spLocks noGrp="1" noChangeArrowheads="1"/>
          </p:cNvSpPr>
          <p:nvPr/>
        </p:nvSpPr>
        <p:spPr bwMode="auto">
          <a:xfrm>
            <a:off x="3963018" y="8838957"/>
            <a:ext cx="3047853" cy="45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b"/>
          <a:lstStyle>
            <a:lvl1pPr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1A23F6B8-5A1E-FD43-B205-3D05EBF06EC5}" type="slidenum">
              <a:rPr lang="en-US" sz="1200">
                <a:solidFill>
                  <a:srgbClr val="000000"/>
                </a:solidFill>
              </a:rPr>
              <a:pPr algn="r"/>
              <a:t>12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914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25361" y="686490"/>
            <a:ext cx="4689005" cy="3504965"/>
          </a:xfrm>
          <a:solidFill>
            <a:srgbClr val="FFFFFF"/>
          </a:solidFill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64" y="4420284"/>
            <a:ext cx="5104548" cy="418984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28" tIns="45714" rIns="91428" bIns="45714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7"/>
          <p:cNvSpPr txBox="1">
            <a:spLocks noGrp="1" noChangeArrowheads="1"/>
          </p:cNvSpPr>
          <p:nvPr/>
        </p:nvSpPr>
        <p:spPr bwMode="auto">
          <a:xfrm>
            <a:off x="3963018" y="8838957"/>
            <a:ext cx="3047853" cy="45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b"/>
          <a:lstStyle>
            <a:lvl1pPr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FE640F99-D43E-8B4B-98DF-C5D9901F1AD8}" type="slidenum">
              <a:rPr lang="en-US" sz="1200">
                <a:solidFill>
                  <a:srgbClr val="000000"/>
                </a:solidFill>
              </a:rPr>
              <a:pPr algn="r"/>
              <a:t>13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935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25361" y="686490"/>
            <a:ext cx="4689005" cy="3504965"/>
          </a:xfrm>
          <a:solidFill>
            <a:srgbClr val="FFFFFF"/>
          </a:solidFill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64" y="4420284"/>
            <a:ext cx="5104548" cy="418984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28" tIns="45714" rIns="91428" bIns="45714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Rectangle 7"/>
          <p:cNvSpPr txBox="1">
            <a:spLocks noGrp="1" noChangeArrowheads="1"/>
          </p:cNvSpPr>
          <p:nvPr/>
        </p:nvSpPr>
        <p:spPr bwMode="auto">
          <a:xfrm>
            <a:off x="3963018" y="8838957"/>
            <a:ext cx="3047853" cy="45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b"/>
          <a:lstStyle>
            <a:lvl1pPr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551CFC27-5E27-DB4C-A20C-856CBD657C79}" type="slidenum">
              <a:rPr lang="en-US" sz="1200">
                <a:solidFill>
                  <a:srgbClr val="000000"/>
                </a:solidFill>
              </a:rPr>
              <a:pPr algn="r"/>
              <a:t>14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955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25361" y="686490"/>
            <a:ext cx="4689005" cy="3504965"/>
          </a:xfrm>
          <a:solidFill>
            <a:srgbClr val="FFFFFF"/>
          </a:solidFill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64" y="4420284"/>
            <a:ext cx="5104548" cy="418984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28" tIns="45714" rIns="91428" bIns="45714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7"/>
          <p:cNvSpPr txBox="1">
            <a:spLocks noGrp="1" noChangeArrowheads="1"/>
          </p:cNvSpPr>
          <p:nvPr/>
        </p:nvSpPr>
        <p:spPr bwMode="auto">
          <a:xfrm>
            <a:off x="3963018" y="8838957"/>
            <a:ext cx="3047853" cy="45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b"/>
          <a:lstStyle>
            <a:lvl1pPr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AEFBB684-08DC-074C-AF8D-5021AA9E6D19}" type="slidenum">
              <a:rPr lang="en-US" sz="1200">
                <a:solidFill>
                  <a:srgbClr val="000000"/>
                </a:solidFill>
              </a:rPr>
              <a:pPr algn="r"/>
              <a:t>15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976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33475" y="685800"/>
            <a:ext cx="4673600" cy="3505200"/>
          </a:xfrm>
          <a:solidFill>
            <a:srgbClr val="FFFFFF"/>
          </a:solidFill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64" y="4420284"/>
            <a:ext cx="5104548" cy="418984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28" tIns="45714" rIns="91428" bIns="45714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7"/>
          <p:cNvSpPr txBox="1">
            <a:spLocks noGrp="1" noChangeArrowheads="1"/>
          </p:cNvSpPr>
          <p:nvPr/>
        </p:nvSpPr>
        <p:spPr bwMode="auto">
          <a:xfrm>
            <a:off x="3963018" y="8838957"/>
            <a:ext cx="3047853" cy="45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b"/>
          <a:lstStyle>
            <a:lvl1pPr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B6FFB34E-EB86-7F45-80A3-15E584529DCF}" type="slidenum">
              <a:rPr lang="en-US" sz="1200">
                <a:solidFill>
                  <a:srgbClr val="000000"/>
                </a:solidFill>
              </a:rPr>
              <a:pPr algn="r"/>
              <a:t>16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996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25361" y="686490"/>
            <a:ext cx="4689005" cy="3504965"/>
          </a:xfrm>
          <a:solidFill>
            <a:srgbClr val="FFFFFF"/>
          </a:solidFill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64" y="4420284"/>
            <a:ext cx="5104548" cy="418984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28" tIns="45714" rIns="91428" bIns="45714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7"/>
          <p:cNvSpPr txBox="1">
            <a:spLocks noGrp="1" noChangeArrowheads="1"/>
          </p:cNvSpPr>
          <p:nvPr/>
        </p:nvSpPr>
        <p:spPr bwMode="auto">
          <a:xfrm>
            <a:off x="3963018" y="8838957"/>
            <a:ext cx="3047853" cy="45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b"/>
          <a:lstStyle>
            <a:lvl1pPr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161C82BC-ABC1-3B48-AE62-713F7128CFF7}" type="slidenum">
              <a:rPr lang="en-US" sz="1200">
                <a:solidFill>
                  <a:srgbClr val="000000"/>
                </a:solidFill>
              </a:rPr>
              <a:pPr algn="r"/>
              <a:t>17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745" y="686490"/>
            <a:ext cx="4689005" cy="3504965"/>
          </a:xfrm>
          <a:solidFill>
            <a:srgbClr val="FFFFFF"/>
          </a:solidFill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64" y="4420284"/>
            <a:ext cx="5104548" cy="4189843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4" tIns="45717" rIns="91434" bIns="45717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 txBox="1">
            <a:spLocks noGrp="1" noChangeArrowheads="1"/>
          </p:cNvSpPr>
          <p:nvPr/>
        </p:nvSpPr>
        <p:spPr bwMode="auto">
          <a:xfrm>
            <a:off x="3963018" y="8838957"/>
            <a:ext cx="3047853" cy="45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b"/>
          <a:lstStyle>
            <a:lvl1pPr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5C43F7EC-561C-9947-8689-3896FD7C3C5D}" type="slidenum">
              <a:rPr lang="en-US" sz="1200">
                <a:solidFill>
                  <a:srgbClr val="000000"/>
                </a:solidFill>
              </a:rPr>
              <a:pPr algn="r"/>
              <a:t>18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03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25361" y="686490"/>
            <a:ext cx="4689005" cy="3504965"/>
          </a:xfrm>
          <a:solidFill>
            <a:srgbClr val="FFFFFF"/>
          </a:solidFill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64" y="4420284"/>
            <a:ext cx="5104548" cy="418984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28" tIns="45714" rIns="91428" bIns="45714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7"/>
          <p:cNvSpPr txBox="1">
            <a:spLocks noGrp="1" noChangeArrowheads="1"/>
          </p:cNvSpPr>
          <p:nvPr/>
        </p:nvSpPr>
        <p:spPr bwMode="auto">
          <a:xfrm>
            <a:off x="3963018" y="8838957"/>
            <a:ext cx="3047853" cy="45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b"/>
          <a:lstStyle>
            <a:lvl1pPr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F5D58426-F4FD-1C43-9767-307025F3DA1C}" type="slidenum">
              <a:rPr lang="en-US" sz="1200">
                <a:solidFill>
                  <a:srgbClr val="000000"/>
                </a:solidFill>
              </a:rPr>
              <a:pPr algn="r"/>
              <a:t>19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058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25361" y="686490"/>
            <a:ext cx="4689005" cy="3504965"/>
          </a:xfrm>
          <a:solidFill>
            <a:srgbClr val="FFFFFF"/>
          </a:solidFill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64" y="4420284"/>
            <a:ext cx="5104548" cy="418984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28" tIns="45714" rIns="91428" bIns="45714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7"/>
          <p:cNvSpPr txBox="1">
            <a:spLocks noGrp="1" noChangeArrowheads="1"/>
          </p:cNvSpPr>
          <p:nvPr/>
        </p:nvSpPr>
        <p:spPr bwMode="auto">
          <a:xfrm>
            <a:off x="3963018" y="8838957"/>
            <a:ext cx="3047853" cy="45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b"/>
          <a:lstStyle>
            <a:lvl1pPr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FC662A42-8D53-E44A-9F5E-66A1A3CDA905}" type="slidenum">
              <a:rPr lang="en-US" sz="1200">
                <a:solidFill>
                  <a:srgbClr val="000000"/>
                </a:solidFill>
              </a:rPr>
              <a:pPr algn="r"/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710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25361" y="686490"/>
            <a:ext cx="4689005" cy="3504965"/>
          </a:xfrm>
          <a:solidFill>
            <a:srgbClr val="FFFFFF"/>
          </a:solidFill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64" y="4420284"/>
            <a:ext cx="5104548" cy="418984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28" tIns="45714" rIns="91428" bIns="45714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 txBox="1">
            <a:spLocks noGrp="1" noChangeArrowheads="1"/>
          </p:cNvSpPr>
          <p:nvPr/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b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F931E58F-C68C-B147-ADF7-5EA2284911D2}" type="slidenum">
              <a:rPr lang="en-US" sz="1200">
                <a:solidFill>
                  <a:prstClr val="black"/>
                </a:solidFill>
              </a:rPr>
              <a:pPr algn="r"/>
              <a:t>20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310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25362" y="686490"/>
            <a:ext cx="4687388" cy="3504965"/>
          </a:xfrm>
          <a:solidFill>
            <a:srgbClr val="FFFFFF"/>
          </a:solidFill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28" tIns="45714" rIns="91428" bIns="45714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5209" indent="-29046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1860" indent="-232372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6603" indent="-232372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1347" indent="-232372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56091" indent="-2323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0835" indent="-2323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85579" indent="-2323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50322" indent="-2323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C17F0E7-DB59-A948-AE05-6FE45E0D4A37}" type="slidenum">
              <a:rPr lang="en-US" sz="1200">
                <a:solidFill>
                  <a:prstClr val="black"/>
                </a:solidFill>
              </a:rPr>
              <a:pPr/>
              <a:t>21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576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9004"/>
            <a:ext cx="5588000" cy="4176951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2943" tIns="46470" rIns="92943" bIns="46470"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55209" indent="-29046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61860" indent="-23237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26603" indent="-23237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91347" indent="-23237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56091" indent="-2323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20835" indent="-2323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85579" indent="-2323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50322" indent="-2323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22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Future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fu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Eschatology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7"/>
          <p:cNvSpPr txBox="1">
            <a:spLocks noGrp="1" noChangeArrowheads="1"/>
          </p:cNvSpPr>
          <p:nvPr/>
        </p:nvSpPr>
        <p:spPr bwMode="auto">
          <a:xfrm>
            <a:off x="3963018" y="8838957"/>
            <a:ext cx="3047853" cy="45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b"/>
          <a:lstStyle>
            <a:lvl1pPr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CDC57ED6-2867-D242-9266-DF5E1092AA32}" type="slidenum">
              <a:rPr lang="en-US" sz="1200">
                <a:solidFill>
                  <a:srgbClr val="000000"/>
                </a:solidFill>
              </a:rPr>
              <a:pPr algn="r"/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730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9004"/>
            <a:ext cx="5588000" cy="4176951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2937" tIns="46467" rIns="92937" bIns="46467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55209" indent="-29046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61860" indent="-23237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26603" indent="-23237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91347" indent="-232372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56091" indent="-2323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20835" indent="-2323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85579" indent="-2323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50322" indent="-23237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68DC559-E63C-0D4C-A45E-3BC8D760364D}" type="slidenum">
              <a:rPr lang="en-US" sz="1200">
                <a:solidFill>
                  <a:srgbClr val="000000"/>
                </a:solidFill>
              </a:rPr>
              <a:pPr eaLnBrk="1" hangingPunct="1"/>
              <a:t>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751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1232" y="684879"/>
            <a:ext cx="4682537" cy="3500130"/>
          </a:xfrm>
          <a:solidFill>
            <a:srgbClr val="FFFFFF"/>
          </a:solidFill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13838"/>
            <a:ext cx="5122333" cy="418339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28" tIns="45714" rIns="91428" bIns="45714"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7"/>
          <p:cNvSpPr txBox="1">
            <a:spLocks noGrp="1" noChangeArrowheads="1"/>
          </p:cNvSpPr>
          <p:nvPr/>
        </p:nvSpPr>
        <p:spPr bwMode="auto">
          <a:xfrm>
            <a:off x="3963018" y="8838957"/>
            <a:ext cx="3047853" cy="45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b"/>
          <a:lstStyle>
            <a:lvl1pPr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A88E0C51-A19E-FD40-99A9-67A43FFFB67D}" type="slidenum">
              <a:rPr lang="en-US" sz="1200">
                <a:solidFill>
                  <a:srgbClr val="000000"/>
                </a:solidFill>
              </a:rPr>
              <a:pPr algn="r"/>
              <a:t>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771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25361" y="686490"/>
            <a:ext cx="4689005" cy="3504965"/>
          </a:xfrm>
          <a:solidFill>
            <a:srgbClr val="FFFFFF"/>
          </a:solidFill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64" y="4420284"/>
            <a:ext cx="5104548" cy="418984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28" tIns="45714" rIns="91428" bIns="45714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7"/>
          <p:cNvSpPr txBox="1">
            <a:spLocks noGrp="1" noChangeArrowheads="1"/>
          </p:cNvSpPr>
          <p:nvPr/>
        </p:nvSpPr>
        <p:spPr bwMode="auto">
          <a:xfrm>
            <a:off x="3963018" y="8838957"/>
            <a:ext cx="3047853" cy="45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b"/>
          <a:lstStyle>
            <a:lvl1pPr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8A32CF26-713C-C54A-9643-AA5235CC43ED}" type="slidenum">
              <a:rPr lang="en-US" sz="1200">
                <a:solidFill>
                  <a:srgbClr val="000000"/>
                </a:solidFill>
              </a:rPr>
              <a:pPr algn="r"/>
              <a:t>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792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25361" y="686490"/>
            <a:ext cx="4689005" cy="3504965"/>
          </a:xfrm>
          <a:solidFill>
            <a:srgbClr val="FFFFFF"/>
          </a:solidFill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64" y="4420284"/>
            <a:ext cx="5104548" cy="418984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28" tIns="45714" rIns="91428" bIns="45714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7"/>
          <p:cNvSpPr txBox="1">
            <a:spLocks noGrp="1" noChangeArrowheads="1"/>
          </p:cNvSpPr>
          <p:nvPr/>
        </p:nvSpPr>
        <p:spPr bwMode="auto">
          <a:xfrm>
            <a:off x="3963018" y="8838957"/>
            <a:ext cx="3047853" cy="45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b"/>
          <a:lstStyle>
            <a:lvl1pPr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69B239B3-0D07-3D46-99DF-0C007DB020B9}" type="slidenum">
              <a:rPr lang="en-US" sz="1200">
                <a:solidFill>
                  <a:srgbClr val="000000"/>
                </a:solidFill>
              </a:rPr>
              <a:pPr algn="r"/>
              <a:t>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812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25361" y="686490"/>
            <a:ext cx="4689005" cy="3504965"/>
          </a:xfrm>
          <a:solidFill>
            <a:srgbClr val="FFFFFF"/>
          </a:solidFill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64" y="4420284"/>
            <a:ext cx="5104548" cy="418984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28" tIns="45714" rIns="91428" bIns="45714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7"/>
          <p:cNvSpPr txBox="1">
            <a:spLocks noGrp="1" noChangeArrowheads="1"/>
          </p:cNvSpPr>
          <p:nvPr/>
        </p:nvSpPr>
        <p:spPr bwMode="auto">
          <a:xfrm>
            <a:off x="3963018" y="8838957"/>
            <a:ext cx="3047853" cy="45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b"/>
          <a:lstStyle>
            <a:lvl1pPr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3BAE1DF6-F496-8D4F-8FD8-DBA65E8D8EF5}" type="slidenum">
              <a:rPr lang="en-US" sz="1200">
                <a:solidFill>
                  <a:srgbClr val="000000"/>
                </a:solidFill>
              </a:rPr>
              <a:pPr algn="r"/>
              <a:t>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832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25361" y="686490"/>
            <a:ext cx="4689005" cy="3504965"/>
          </a:xfrm>
          <a:solidFill>
            <a:srgbClr val="FFFFFF"/>
          </a:solidFill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64" y="4420284"/>
            <a:ext cx="5104548" cy="418984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28" tIns="45714" rIns="91428" bIns="45714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7"/>
          <p:cNvSpPr txBox="1">
            <a:spLocks noGrp="1" noChangeArrowheads="1"/>
          </p:cNvSpPr>
          <p:nvPr/>
        </p:nvSpPr>
        <p:spPr bwMode="auto">
          <a:xfrm>
            <a:off x="3963018" y="8838957"/>
            <a:ext cx="3047853" cy="45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b"/>
          <a:lstStyle>
            <a:lvl1pPr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001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977C4839-237A-BF44-9C68-56E2EE7CE182}" type="slidenum">
              <a:rPr lang="en-US" sz="1200">
                <a:solidFill>
                  <a:srgbClr val="000000"/>
                </a:solidFill>
              </a:rPr>
              <a:pPr algn="r"/>
              <a:t>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853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25361" y="686490"/>
            <a:ext cx="4689005" cy="3504965"/>
          </a:xfrm>
          <a:solidFill>
            <a:srgbClr val="FFFFFF"/>
          </a:solidFill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64" y="4420284"/>
            <a:ext cx="5104548" cy="418984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28" tIns="45714" rIns="91428" bIns="45714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8295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95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96613D-ECE4-4349-A092-6181AC6A970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253505"/>
      </p:ext>
    </p:extLst>
  </p:cSld>
  <p:clrMapOvr>
    <a:masterClrMapping/>
  </p:clrMapOvr>
  <p:transition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FE429-E812-0943-93E7-DED73160F9E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75087"/>
      </p:ext>
    </p:extLst>
  </p:cSld>
  <p:clrMapOvr>
    <a:masterClrMapping/>
  </p:clrMapOvr>
  <p:transition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D43E1-5903-2347-9F81-39FB8BBF4C2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338631"/>
      </p:ext>
    </p:extLst>
  </p:cSld>
  <p:clrMapOvr>
    <a:masterClrMapping/>
  </p:clrMapOvr>
  <p:transition advClick="0" advTm="5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2731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592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9072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3574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9191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2888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5771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3738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CEE3D-CFC5-BD4E-A73A-1FDC4576E69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743036"/>
      </p:ext>
    </p:extLst>
  </p:cSld>
  <p:clrMapOvr>
    <a:masterClrMapping/>
  </p:clrMapOvr>
  <p:transition advClick="0" advTm="5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5348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7059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7348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16839-430D-3E45-97E6-EDFBF5761551}" type="slidenum">
              <a:rPr lang="en-US"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94603026"/>
      </p:ext>
    </p:extLst>
  </p:cSld>
  <p:clrMapOvr>
    <a:masterClrMapping/>
  </p:clrMapOvr>
  <p:transition spd="slow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34DC6-641F-154A-877F-DBFB809B9269}" type="slidenum">
              <a:rPr lang="en-US"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59296242"/>
      </p:ext>
    </p:extLst>
  </p:cSld>
  <p:clrMapOvr>
    <a:masterClrMapping/>
  </p:clrMapOvr>
  <p:transition spd="slow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051D2-063B-1547-8ECD-5C3410EDDAEA}" type="slidenum">
              <a:rPr lang="en-US"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4001840"/>
      </p:ext>
    </p:extLst>
  </p:cSld>
  <p:clrMapOvr>
    <a:masterClrMapping/>
  </p:clrMapOvr>
  <p:transition spd="slow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8D23D-D16F-0042-93C0-6AB663B2A533}" type="slidenum">
              <a:rPr lang="en-US"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22148186"/>
      </p:ext>
    </p:extLst>
  </p:cSld>
  <p:clrMapOvr>
    <a:masterClrMapping/>
  </p:clrMapOvr>
  <p:transition spd="slow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D2510-3810-014F-B52E-296F09FC00A2}" type="slidenum">
              <a:rPr lang="en-US"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681179264"/>
      </p:ext>
    </p:extLst>
  </p:cSld>
  <p:clrMapOvr>
    <a:masterClrMapping/>
  </p:clrMapOvr>
  <p:transition spd="slow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E5898-15B9-8240-8D57-9265595C200D}" type="slidenum">
              <a:rPr lang="en-US"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696582192"/>
      </p:ext>
    </p:extLst>
  </p:cSld>
  <p:clrMapOvr>
    <a:masterClrMapping/>
  </p:clrMapOvr>
  <p:transition spd="slow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7D116-1569-8047-AFCD-71A724D23C3A}" type="slidenum">
              <a:rPr lang="en-US"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2150408"/>
      </p:ext>
    </p:extLst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DE3CC-2AE2-CB4C-91F6-648226E8CF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244768"/>
      </p:ext>
    </p:extLst>
  </p:cSld>
  <p:clrMapOvr>
    <a:masterClrMapping/>
  </p:clrMapOvr>
  <p:transition advClick="0" advTm="500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05B54-F0F0-2448-A135-8C7A25C0A366}" type="slidenum">
              <a:rPr lang="en-US"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04995343"/>
      </p:ext>
    </p:extLst>
  </p:cSld>
  <p:clrMapOvr>
    <a:masterClrMapping/>
  </p:clrMapOvr>
  <p:transition spd="slow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0EEB6-91A3-C440-8658-6F257F2732F2}" type="slidenum">
              <a:rPr lang="en-US"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42673841"/>
      </p:ext>
    </p:extLst>
  </p:cSld>
  <p:clrMapOvr>
    <a:masterClrMapping/>
  </p:clrMapOvr>
  <p:transition spd="slow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60135-B689-5346-A4BA-A6347C135ECF}" type="slidenum">
              <a:rPr lang="en-US"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24877966"/>
      </p:ext>
    </p:extLst>
  </p:cSld>
  <p:clrMapOvr>
    <a:masterClrMapping/>
  </p:clrMapOvr>
  <p:transition spd="slow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F2AA6-C8F3-1248-A383-5D0A1F991603}" type="slidenum">
              <a:rPr lang="en-US"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55443475"/>
      </p:ext>
    </p:extLst>
  </p:cSld>
  <p:clrMapOvr>
    <a:masterClrMapping/>
  </p:clrMapOvr>
  <p:transition spd="slow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6540B-B0AF-014A-81D6-4369A9C83E99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133434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C7113-9C2F-9243-9868-EAE528CD789D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229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462F8-72FA-3D47-B521-4082C304D5AF}" type="slidenum">
              <a:rPr lang="en-US">
                <a:latin typeface="Times New Roman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latin typeface="Times New Roman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0769745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4C9A4-C2D5-6F45-A831-C083607346CD}" type="slidenum">
              <a:rPr lang="en-US">
                <a:latin typeface="Times New Roman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latin typeface="Times New Roman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890933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BB11B-E7E0-6340-A9B1-55234EB1F9E8}" type="slidenum">
              <a:rPr lang="en-US">
                <a:latin typeface="Times New Roman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latin typeface="Times New Roman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969733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2153D-8CCD-3849-91BE-9AB52DE63B0B}" type="slidenum">
              <a:rPr lang="en-US">
                <a:latin typeface="Times New Roman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latin typeface="Times New Roman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83166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9995E-CCB6-1747-934C-1305F492B81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105237"/>
      </p:ext>
    </p:extLst>
  </p:cSld>
  <p:clrMapOvr>
    <a:masterClrMapping/>
  </p:clrMapOvr>
  <p:transition advClick="0" advTm="500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3C602-C700-7642-8AC9-61F79C01ADAD}" type="slidenum">
              <a:rPr lang="en-US">
                <a:latin typeface="Times New Roman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latin typeface="Times New Roman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344043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4BFB5-BF66-6045-B8E1-2DC727FE6CB0}" type="slidenum">
              <a:rPr lang="en-US">
                <a:latin typeface="Times New Roman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latin typeface="Times New Roman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276146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09182-D7CB-D741-9D8D-971256B0812D}" type="slidenum">
              <a:rPr lang="en-US">
                <a:latin typeface="Times New Roman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latin typeface="Times New Roman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7083025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06A4B-31E7-C344-9DD9-79209A721235}" type="slidenum">
              <a:rPr lang="en-US">
                <a:latin typeface="Times New Roman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latin typeface="Times New Roman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47165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DC237-DAD1-6543-93B0-0154F1EC28C3}" type="slidenum">
              <a:rPr lang="en-US">
                <a:latin typeface="Times New Roman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latin typeface="Times New Roman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9287062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760E4-83B1-2647-9124-5C3B8C1114F2}" type="slidenum">
              <a:rPr lang="en-US">
                <a:latin typeface="Times New Roman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latin typeface="Times New Roman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940606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E099D-4576-FE40-A59B-AA7D0641A349}" type="slidenum">
              <a:rPr lang="en-US">
                <a:latin typeface="Times New Roman"/>
                <a:ea typeface="ＭＳ Ｐゴシック"/>
                <a:cs typeface="ＭＳ Ｐゴシック"/>
              </a:rPr>
              <a:pPr>
                <a:defRPr/>
              </a:pPr>
              <a:t>‹#›</a:t>
            </a:fld>
            <a:endParaRPr lang="en-US">
              <a:latin typeface="Times New Roman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724713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C6B4F-5BF3-9C40-8BD9-02CD23271C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353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F03DE-10AC-C946-810A-9685FA4405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0286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C23AA-F6F2-4A43-A882-38E39A16C5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367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A4D1D-95E3-6B4F-840D-1DE94C35D5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712202"/>
      </p:ext>
    </p:extLst>
  </p:cSld>
  <p:clrMapOvr>
    <a:masterClrMapping/>
  </p:clrMapOvr>
  <p:transition advClick="0" advTm="500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35AF1-B988-674D-AAB4-83A8705F32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7442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5187A-D242-6548-9E4C-4C77246BB8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54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4D61E-D83C-9241-9CC2-314570B778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8859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8677D-5979-0146-A141-AE87F52D20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4121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61E60-F751-EE40-84E3-6A1031254D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3864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3617F-53D2-7E40-BAD7-78CE4B6D04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6136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72E28-9E39-534C-8D86-F242335EE0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1142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8E504-9C1F-644E-AA3B-D2786B3418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821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D5C52-03B2-1748-BA9E-277747D5060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312673"/>
      </p:ext>
    </p:extLst>
  </p:cSld>
  <p:clrMapOvr>
    <a:masterClrMapping/>
  </p:clrMapOvr>
  <p:transition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C2E45-4C6F-054F-B4A8-5D367C08736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506784"/>
      </p:ext>
    </p:extLst>
  </p:cSld>
  <p:clrMapOvr>
    <a:masterClrMapping/>
  </p:clrMapOvr>
  <p:transition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4510B-FEE5-8443-BAF3-3B7C84D396D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116523"/>
      </p:ext>
    </p:extLst>
  </p:cSld>
  <p:clrMapOvr>
    <a:masterClrMapping/>
  </p:clrMapOvr>
  <p:transition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9ED03-BB95-9D48-AF29-2FAC3F6C2D3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297910"/>
      </p:ext>
    </p:extLst>
  </p:cSld>
  <p:clrMapOvr>
    <a:masterClrMapping/>
  </p:clrMapOvr>
  <p:transition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8192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192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192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192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5612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5613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5614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8193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3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3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193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193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489838D-E49B-624E-9CD8-2C01B4898E95}" type="slidenum">
              <a:rPr lang="en-US">
                <a:solidFill>
                  <a:srgbClr val="FFFFFF"/>
                </a:solidFill>
                <a:latin typeface="Arial" charset="0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8351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 advClick="0" advTm="5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fld id="{61F442D0-A11F-2640-8129-5D1BEF7A3C1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127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Group 1026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69635" name="Freeform 1027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69636" name="Freeform 1028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69637" name="Freeform 1029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69638" name="Freeform 1030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81932" name="Oval 1031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1933" name="Oval 1032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1934" name="Oval 1033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81923" name="Rectangle 103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24" name="Rectangle 103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9644" name="Rectangle 103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/>
                <a:cs typeface="ＭＳ Ｐゴシック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69645" name="Rectangle 10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/>
                <a:cs typeface="ＭＳ Ｐゴシック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69646" name="Rectangle 10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eaLnBrk="1" hangingPunct="1">
              <a:defRPr/>
            </a:pPr>
            <a:fld id="{3D98813A-225A-4D4E-946B-A9BA6942169D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8565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l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l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l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l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eaLnBrk="1" hangingPunct="1">
              <a:defRPr/>
            </a:pPr>
            <a:fld id="{8F15B80D-F354-F543-B26D-0A3E495734CC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9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110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110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110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pitchFamily="-110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ＭＳ Ｐゴシック" pitchFamily="-110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pitchFamily="-110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81F68CD-9070-6F4E-9BF7-2D66FCDA8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14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+mj-ea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CAC4973-5163-1C45-8A68-422642022E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2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7" name="Picture 1" descr="rev 20 dove34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33438"/>
            <a:ext cx="9056688" cy="602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19063"/>
            <a:ext cx="9144000" cy="992188"/>
          </a:xfrm>
        </p:spPr>
        <p:txBody>
          <a:bodyPr/>
          <a:lstStyle/>
          <a:p>
            <a:pPr eaLnBrk="1" hangingPunct="1"/>
            <a:r>
              <a:rPr lang="en-US" altLang="ja-JP" sz="54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"We Shall Behold Him"</a:t>
            </a:r>
            <a:endParaRPr lang="en-US" sz="5400" b="1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7939" name="Rectangle 2"/>
          <p:cNvSpPr txBox="1">
            <a:spLocks noChangeArrowheads="1"/>
          </p:cNvSpPr>
          <p:nvPr/>
        </p:nvSpPr>
        <p:spPr bwMode="auto">
          <a:xfrm>
            <a:off x="0" y="764704"/>
            <a:ext cx="914400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sz="3600" b="1" i="1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Arial" charset="0"/>
              </a:rPr>
              <a:t>Sung by Sandi Patti</a:t>
            </a:r>
            <a:endParaRPr lang="en-US" sz="3600" b="1">
              <a:solidFill>
                <a:srgbClr val="FFFFFF"/>
              </a:solidFill>
              <a:effectLst>
                <a:glow rad="228600">
                  <a:srgbClr val="000000"/>
                </a:glow>
              </a:effectLst>
              <a:latin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11E0FE-72B2-3B82-2B13-D90C2339D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5034"/>
            <a:ext cx="9144000" cy="46833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Dr. Rick Griffith •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Jordan Evangelical Theological Seminary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•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1554990916"/>
      </p:ext>
    </p:extLst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69" name="Picture 2" descr="Clouds &amp; Sky 0101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4572000"/>
            <a:ext cx="5562600" cy="228600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…face to face,</a:t>
            </a:r>
            <a:br>
              <a:rPr lang="en-US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our Savior and Lord</a:t>
            </a: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573000"/>
      </p:ext>
    </p:extLst>
  </p:cSld>
  <p:clrMapOvr>
    <a:masterClrMapping/>
  </p:clrMapOvr>
  <p:transition spd="slow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7" name="Picture 2" descr="Clouds &amp; Sky 01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4925"/>
            <a:ext cx="9144000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7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5562600"/>
            <a:ext cx="7772400" cy="114300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The angels shall sound the shout of His coming</a:t>
            </a: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687924"/>
      </p:ext>
    </p:extLst>
  </p:cSld>
  <p:clrMapOvr>
    <a:masterClrMapping/>
  </p:clrMapOvr>
  <p:transition spd="slow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5" name="Picture 2" descr="Raptur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66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The sleeping shall rise from their slumbering place</a:t>
            </a: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625416"/>
      </p:ext>
    </p:extLst>
  </p:cSld>
  <p:clrMapOvr>
    <a:masterClrMapping/>
  </p:clrMapOvr>
  <p:transition spd="slow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3" name="Picture 2" descr="img35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71" name="Rectangle 3"/>
          <p:cNvSpPr>
            <a:spLocks noGrp="1" noChangeArrowheads="1"/>
          </p:cNvSpPr>
          <p:nvPr>
            <p:ph type="title" idx="4294967295"/>
          </p:nvPr>
        </p:nvSpPr>
        <p:spPr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And those who remain shall be changed in a moment</a:t>
            </a: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878815"/>
      </p:ext>
    </p:extLst>
  </p:cSld>
  <p:clrMapOvr>
    <a:masterClrMapping/>
  </p:clrMapOvr>
  <p:transition spd="slow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1" name="Picture 2" descr="Clouds &amp; Sky 0074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019" name="Rectangle 3"/>
          <p:cNvSpPr>
            <a:spLocks noGrp="1" noChangeArrowheads="1"/>
          </p:cNvSpPr>
          <p:nvPr>
            <p:ph type="title" idx="4294967295"/>
          </p:nvPr>
        </p:nvSpPr>
        <p:spPr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And we shall behold Him </a:t>
            </a:r>
            <a:br>
              <a:rPr lang="en-US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then face to face</a:t>
            </a: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351431"/>
      </p:ext>
    </p:extLst>
  </p:cSld>
  <p:clrMapOvr>
    <a:masterClrMapping/>
  </p:clrMapOvr>
  <p:transition spd="slow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09" name="Picture 2" descr="Jesus Coming Sphe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0800"/>
            <a:ext cx="91440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06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4267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We shall behold Him </a:t>
            </a:r>
            <a:endParaRPr lang="en-US" b="1" dirty="0">
              <a:effectLst>
                <a:glow rad="2286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62000" y="5013176"/>
            <a:ext cx="7772400" cy="90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Arial" charset="0"/>
              </a:rPr>
              <a:t>We shall behold Him </a:t>
            </a:r>
            <a:endParaRPr lang="en-US" sz="4400" b="1">
              <a:solidFill>
                <a:srgbClr val="000000"/>
              </a:solidFill>
              <a:effectLst>
                <a:glow rad="228600">
                  <a:srgbClr val="000000"/>
                </a:glo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70306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7" name="Picture 2" descr="Jesus second comin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49413"/>
            <a:ext cx="4405313" cy="520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865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352800" y="609600"/>
            <a:ext cx="5105400" cy="2209800"/>
          </a:xfrm>
        </p:spPr>
        <p:txBody>
          <a:bodyPr/>
          <a:lstStyle/>
          <a:p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…face to face </a:t>
            </a:r>
            <a:br>
              <a:rPr lang="en-US" b="1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in all of His glory</a:t>
            </a: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718927"/>
      </p:ext>
    </p:extLst>
  </p:cSld>
  <p:clrMapOvr>
    <a:masterClrMapping/>
  </p:clrMapOvr>
  <p:transition spd="slow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5" name="Picture 2" descr="Clouds &amp; Sky 01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4925"/>
            <a:ext cx="9144000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FDFF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We shall behold Him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85800" y="1447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400" b="1">
                <a:solidFill>
                  <a:srgbClr val="FDFF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We shall behold Him </a:t>
            </a:r>
            <a:endParaRPr lang="en-US" sz="4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005040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3" name="Picture 2" descr="Returning Jesus Lo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8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2211" name="Rectangle 3"/>
          <p:cNvSpPr>
            <a:spLocks noGrp="1" noChangeArrowheads="1"/>
          </p:cNvSpPr>
          <p:nvPr>
            <p:ph type="title" idx="4294967295"/>
          </p:nvPr>
        </p:nvSpPr>
        <p:spPr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…face to face,</a:t>
            </a:r>
            <a:br>
              <a:rPr lang="en-US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our Savior and Lord</a:t>
            </a:r>
            <a:endParaRPr lang="en-US" b="1">
              <a:solidFill>
                <a:schemeClr val="bg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93610"/>
      </p:ext>
    </p:extLst>
  </p:cSld>
  <p:clrMapOvr>
    <a:masterClrMapping/>
  </p:clrMapOvr>
  <p:transition spd="slow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1" name="Picture 2" descr="rev 20 sinful nature jesusnewrob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63" y="836613"/>
            <a:ext cx="9144000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25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14600" y="4572000"/>
            <a:ext cx="6629400" cy="2286000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b="1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We shall behold Him,</a:t>
            </a:r>
            <a:br>
              <a:rPr lang="en-US" b="1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b="1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our Savior and Lord!</a:t>
            </a:r>
          </a:p>
        </p:txBody>
      </p:sp>
    </p:spTree>
    <p:extLst>
      <p:ext uri="{BB962C8B-B14F-4D97-AF65-F5344CB8AC3E}">
        <p14:creationId xmlns:p14="http://schemas.microsoft.com/office/powerpoint/2010/main" val="2273833581"/>
      </p:ext>
    </p:extLst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5" name="Picture 2" descr="Clouds &amp; Sky 0102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200400" y="4191000"/>
            <a:ext cx="3505200" cy="236220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None/>
              <a:defRPr/>
            </a:pPr>
            <a:r>
              <a:rPr lang="en-US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The sky shall unfold…</a:t>
            </a:r>
            <a:endParaRPr lang="en-US" b="1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141320"/>
      </p:ext>
    </p:extLst>
  </p:cSld>
  <p:clrMapOvr>
    <a:masterClrMapping/>
  </p:clrMapOvr>
  <p:transition spd="slow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49" name="Picture 2" descr="ch5_pat_10_7 sealed scroll_small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9144000" cy="6867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25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14600" y="4572000"/>
            <a:ext cx="6629400" cy="2286000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b="1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...our Savior and Lord!</a:t>
            </a:r>
          </a:p>
        </p:txBody>
      </p:sp>
    </p:spTree>
    <p:extLst>
      <p:ext uri="{BB962C8B-B14F-4D97-AF65-F5344CB8AC3E}">
        <p14:creationId xmlns:p14="http://schemas.microsoft.com/office/powerpoint/2010/main" val="1891045082"/>
      </p:ext>
    </p:extLst>
  </p:cSld>
  <p:clrMapOvr>
    <a:masterClrMapping/>
  </p:clrMapOvr>
  <p:transition spd="slow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139825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Black</a:t>
            </a:r>
            <a:endParaRPr lang="en-US">
              <a:latin typeface="Arial" charset="0"/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10397"/>
      </p:ext>
    </p:extLst>
  </p:cSld>
  <p:clrMapOvr>
    <a:masterClrMapping/>
  </p:clrMapOvr>
  <p:transition spd="slow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Future (Eschatology) at </a:t>
            </a:r>
            <a:r>
              <a:rPr lang="en-US" sz="28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4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93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3" name="Picture 2" descr="clouds"/>
          <p:cNvPicPr>
            <a:picLocks noChangeAspect="1" noChangeArrowheads="1"/>
          </p:cNvPicPr>
          <p:nvPr/>
        </p:nvPicPr>
        <p:blipFill>
          <a:blip r:embed="rId3" cstate="screen">
            <a:lum bright="-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1" name="Rectangle 3"/>
          <p:cNvSpPr>
            <a:spLocks noGrp="1" noChangeArrowheads="1"/>
          </p:cNvSpPr>
          <p:nvPr>
            <p:ph type="title" idx="4294967295"/>
          </p:nvPr>
        </p:nvSpPr>
        <p:spPr>
          <a:effectLst>
            <a:outerShdw blurRad="63500" dist="35921" dir="2700000" algn="ctr" rotWithShape="0">
              <a:schemeClr val="bg1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…preparing His entrance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961986"/>
      </p:ext>
    </p:extLst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1" name="Picture 2" descr="TellusOri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0" y="381000"/>
            <a:ext cx="3581400" cy="6308725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Ctr="1"/>
          <a:lstStyle/>
          <a:p>
            <a:pPr eaLnBrk="1" hangingPunct="1">
              <a:defRPr/>
            </a:pPr>
            <a:r>
              <a:rPr lang="en-US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The stars shall applaud Him </a:t>
            </a:r>
            <a:br>
              <a:rPr lang="en-US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with thunders of praise</a:t>
            </a:r>
            <a:endParaRPr lang="en-US" b="1">
              <a:solidFill>
                <a:schemeClr val="bg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278284"/>
      </p:ext>
    </p:extLst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29" name="Picture 2" descr="Clouds &amp; Sky 001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8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2743200" cy="655320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en-US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The sweet light in His eyes shall enhance those awaiting</a:t>
            </a: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046816"/>
      </p:ext>
    </p:extLst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7" name="Picture 2" descr="Clouds &amp; Sky 0095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35" name="Rectangle 3"/>
          <p:cNvSpPr>
            <a:spLocks noGrp="1" noChangeArrowheads="1"/>
          </p:cNvSpPr>
          <p:nvPr>
            <p:ph type="title" idx="4294967295"/>
          </p:nvPr>
        </p:nvSpPr>
        <p:spPr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And we shall behold Him then face to face</a:t>
            </a: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784194"/>
      </p:ext>
    </p:extLst>
  </p:cSld>
  <p:clrMapOvr>
    <a:masterClrMapping/>
  </p:clrMapOvr>
  <p:transition spd="slow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5" name="Picture 2" descr="hvnslt-insert-ref'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2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4953000"/>
            <a:ext cx="7772400" cy="762000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b="1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We shall behold Him 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62000" y="56388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/>
            <a:r>
              <a:rPr lang="en-US" sz="4400" b="1"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latin typeface="Arial" charset="0"/>
              </a:rPr>
              <a:t>We shall behold Him </a:t>
            </a:r>
          </a:p>
        </p:txBody>
      </p:sp>
    </p:spTree>
    <p:extLst>
      <p:ext uri="{BB962C8B-B14F-4D97-AF65-F5344CB8AC3E}">
        <p14:creationId xmlns:p14="http://schemas.microsoft.com/office/powerpoint/2010/main" val="83557754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3" name="Picture 2" descr="angel_trumpe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6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495800"/>
            <a:ext cx="7924800" cy="1981200"/>
          </a:xfrm>
        </p:spPr>
        <p:txBody>
          <a:bodyPr/>
          <a:lstStyle/>
          <a:p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…face to face </a:t>
            </a:r>
            <a:br>
              <a:rPr lang="en-US" b="1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in all of His glory</a:t>
            </a:r>
            <a:endParaRPr lang="en-US" b="1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497185"/>
      </p:ext>
    </p:extLst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1" name="Picture 2" descr="Clouds &amp; Sky 01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2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743200" y="1371600"/>
            <a:ext cx="3962400" cy="1905000"/>
          </a:xfrm>
        </p:spPr>
        <p:txBody>
          <a:bodyPr/>
          <a:lstStyle/>
          <a:p>
            <a:pPr eaLnBrk="1" hangingPunct="1"/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We shall behold Him</a:t>
            </a:r>
            <a:endParaRPr lang="en-US" b="1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6436" name="Rectangle 3"/>
          <p:cNvSpPr>
            <a:spLocks noChangeArrowheads="1"/>
          </p:cNvSpPr>
          <p:nvPr/>
        </p:nvSpPr>
        <p:spPr bwMode="auto">
          <a:xfrm>
            <a:off x="2743200" y="3276600"/>
            <a:ext cx="3962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4400" b="1">
                <a:solidFill>
                  <a:srgbClr val="000000"/>
                </a:solidFill>
                <a:latin typeface="Arial" charset="0"/>
              </a:rPr>
              <a:t>We shall behold Him</a:t>
            </a:r>
            <a:endParaRPr lang="en-US" sz="4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2896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6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6" grpId="0" build="p" autoUpdateAnimBg="0"/>
    </p:bldLst>
  </p:timing>
</p:sld>
</file>

<file path=ppt/theme/theme1.xml><?xml version="1.0" encoding="utf-8"?>
<a:theme xmlns:a="http://schemas.openxmlformats.org/drawingml/2006/main" name="1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8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ＭＳ Ｐゴシック"/>
        <a:cs typeface="ＭＳ Ｐゴシック"/>
      </a:majorFont>
      <a:minorFont>
        <a:latin typeface="Times New Roman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2022</TotalTime>
  <Words>229</Words>
  <Application>Microsoft Macintosh PowerPoint</Application>
  <PresentationFormat>Letter Paper (8.5x11 in)</PresentationFormat>
  <Paragraphs>53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Times New Roman</vt:lpstr>
      <vt:lpstr>Wingdings</vt:lpstr>
      <vt:lpstr>1_Orbit</vt:lpstr>
      <vt:lpstr>2_Orbit</vt:lpstr>
      <vt:lpstr>3_Orbit</vt:lpstr>
      <vt:lpstr>15_Default Design</vt:lpstr>
      <vt:lpstr>28_Blank Presentation</vt:lpstr>
      <vt:lpstr>6_Default Design</vt:lpstr>
      <vt:lpstr>"We Shall Behold Him"</vt:lpstr>
      <vt:lpstr>The sky shall unfold…</vt:lpstr>
      <vt:lpstr>…preparing His entrance</vt:lpstr>
      <vt:lpstr>The stars shall applaud Him  with thunders of praise</vt:lpstr>
      <vt:lpstr>The sweet light in His eyes shall enhance those awaiting</vt:lpstr>
      <vt:lpstr>And we shall behold Him then face to face</vt:lpstr>
      <vt:lpstr>We shall behold Him </vt:lpstr>
      <vt:lpstr>…face to face  in all of His glory</vt:lpstr>
      <vt:lpstr>We shall behold Him</vt:lpstr>
      <vt:lpstr>…face to face, our Savior and Lord</vt:lpstr>
      <vt:lpstr>The angels shall sound the shout of His coming</vt:lpstr>
      <vt:lpstr>The sleeping shall rise from their slumbering place</vt:lpstr>
      <vt:lpstr>And those who remain shall be changed in a moment</vt:lpstr>
      <vt:lpstr>And we shall behold Him  then face to face</vt:lpstr>
      <vt:lpstr>We shall behold Him </vt:lpstr>
      <vt:lpstr>…face to face  in all of His glory</vt:lpstr>
      <vt:lpstr>We shall behold Him </vt:lpstr>
      <vt:lpstr>…face to face, our Savior and Lord</vt:lpstr>
      <vt:lpstr>We shall behold Him, our Savior and Lord!</vt:lpstr>
      <vt:lpstr>...our Savior and Lord!</vt:lpstr>
      <vt:lpstr>Black</vt:lpstr>
      <vt:lpstr>Future (Eschatology) at BibleStudyDownloads.org</vt:lpstr>
    </vt:vector>
  </TitlesOfParts>
  <Company>First Baptist Church Yucaipa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Mahlon Friesen</dc:creator>
  <cp:lastModifiedBy>Rick Griffith</cp:lastModifiedBy>
  <cp:revision>129</cp:revision>
  <cp:lastPrinted>1999-09-09T19:37:30Z</cp:lastPrinted>
  <dcterms:created xsi:type="dcterms:W3CDTF">2009-03-11T14:46:21Z</dcterms:created>
  <dcterms:modified xsi:type="dcterms:W3CDTF">2023-01-30T09:47:51Z</dcterms:modified>
</cp:coreProperties>
</file>